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62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FFFF"/>
    <a:srgbClr val="FFFF66"/>
    <a:srgbClr val="CCECFF"/>
    <a:srgbClr val="FFFFCC"/>
    <a:srgbClr val="000066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26083-604B-45B7-97FF-3BE5A7E076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17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D153D-6238-4C2F-8B38-00AD6A47903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99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6297F-D815-4AA0-AFEC-F175C24F67D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320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0350FF5-F827-4746-A1C0-D06C3D0F89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901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4455157-C599-4711-B35C-818C7344EEC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FDA1B-3411-46DD-A1BE-6CA0EE210E9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19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91A96-A8C8-4DBC-BB00-B76AC2F9BB6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0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3ED02-F974-470B-A9AF-DF252205CAE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98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5D077-EF8A-486C-B974-2DFBBB02C79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650D6-DDA8-496D-ADB7-E78F89163C4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73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0C2D-B925-445C-8502-691DBD030CD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2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1560A-E2A4-4950-85CC-63EE3A00D45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81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6F145-359B-4D7D-B522-B227199F29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02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E32942-DD00-4944-B5AF-F65E113656DE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Name that solid!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3860800"/>
            <a:ext cx="6400800" cy="17526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GB"/>
              <a:t>You have 10min – how many names can you get right?</a:t>
            </a:r>
          </a:p>
        </p:txBody>
      </p:sp>
      <p:pic>
        <p:nvPicPr>
          <p:cNvPr id="4101" name="Picture 5" descr="MCED00213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33375"/>
            <a:ext cx="1697037" cy="201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MCED00215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765175"/>
            <a:ext cx="1706563" cy="172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MCED00212_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33600"/>
            <a:ext cx="1282700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MCED00214_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76250"/>
            <a:ext cx="15843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Session Objectives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b="1"/>
              <a:t>WALT</a:t>
            </a:r>
            <a:r>
              <a:rPr lang="en-GB"/>
              <a:t> </a:t>
            </a:r>
          </a:p>
          <a:p>
            <a:pPr>
              <a:buFontTx/>
              <a:buNone/>
            </a:pPr>
            <a:r>
              <a:rPr lang="en-GB"/>
              <a:t> Solve graphically simultaneous equations 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r>
              <a:rPr lang="en-GB" b="1"/>
              <a:t>WILF</a:t>
            </a:r>
            <a:r>
              <a:rPr lang="en-GB"/>
              <a:t>  </a:t>
            </a:r>
          </a:p>
          <a:p>
            <a:pPr>
              <a:buFontTx/>
              <a:buNone/>
            </a:pPr>
            <a:r>
              <a:rPr lang="en-GB"/>
              <a:t>Association – checking mathematical tool by linking two techniques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GB"/>
              <a:t>Name that solid!</a:t>
            </a:r>
          </a:p>
        </p:txBody>
      </p:sp>
      <p:graphicFrame>
        <p:nvGraphicFramePr>
          <p:cNvPr id="5135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395288" y="333375"/>
          <a:ext cx="1582737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Bitmap Image" r:id="rId3" imgW="1152381" imgH="914286" progId="Paint.Picture">
                  <p:embed/>
                </p:oleObj>
              </mc:Choice>
              <mc:Fallback>
                <p:oleObj name="Bitmap Image" r:id="rId3" imgW="1152381" imgH="914286" progId="Paint.Picture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33375"/>
                        <a:ext cx="1582737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ph sz="quarter" idx="2"/>
          </p:nvPr>
        </p:nvGraphicFramePr>
        <p:xfrm>
          <a:off x="7235825" y="476250"/>
          <a:ext cx="1249363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Bitmap Image" r:id="rId5" imgW="781159" imgH="990738" progId="Paint.Picture">
                  <p:embed/>
                </p:oleObj>
              </mc:Choice>
              <mc:Fallback>
                <p:oleObj name="Bitmap Image" r:id="rId5" imgW="781159" imgH="990738" progId="Paint.Picture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476250"/>
                        <a:ext cx="1249363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>
            <p:ph sz="quarter" idx="3"/>
          </p:nvPr>
        </p:nvGraphicFramePr>
        <p:xfrm>
          <a:off x="2843213" y="1844675"/>
          <a:ext cx="1071562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Bitmap Image" r:id="rId7" imgW="590476" imgH="952633" progId="Paint.Picture">
                  <p:embed/>
                </p:oleObj>
              </mc:Choice>
              <mc:Fallback>
                <p:oleObj name="Bitmap Image" r:id="rId7" imgW="590476" imgH="952633" progId="Paint.Picture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844675"/>
                        <a:ext cx="1071562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42" name="Picture 22" descr="tetrahedron2"/>
          <p:cNvPicPr>
            <a:picLocks noChangeAspect="1" noChangeArrowheads="1"/>
          </p:cNvPicPr>
          <p:nvPr>
            <p:ph sz="quarter" idx="4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1863" y="5062538"/>
            <a:ext cx="1674812" cy="17954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45" name="Picture 25" descr="square_pyrami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868863"/>
            <a:ext cx="1655763" cy="161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7" name="Picture 27" descr="Pentagonal_Prism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149725"/>
            <a:ext cx="18573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9" name="Picture 29" descr="OctagonalPrism_80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475"/>
            <a:ext cx="2484438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1" name="Picture 31" descr="375px_Dodecahedro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513" y="2565400"/>
            <a:ext cx="2376487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3" name="Picture 33" descr="cuboi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133600"/>
            <a:ext cx="2016125" cy="163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6948488" y="188913"/>
            <a:ext cx="2016125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Cone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5651500" y="4724400"/>
            <a:ext cx="2016125" cy="3762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Tetrahedron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323850" y="4149725"/>
            <a:ext cx="2016125" cy="650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Square based pyramid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179388" y="1916113"/>
            <a:ext cx="2016125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Octagonal Prism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250825" y="0"/>
            <a:ext cx="2016125" cy="3762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Triangular Prism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6948488" y="2349500"/>
            <a:ext cx="2016125" cy="3762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Dodecahedron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3492500" y="3860800"/>
            <a:ext cx="2016125" cy="3762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Pentagonal Prism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4643438" y="1916113"/>
            <a:ext cx="2016125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Cuboid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2268538" y="1557338"/>
            <a:ext cx="2016125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Cylinder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4" grpId="0" animBg="1"/>
      <p:bldP spid="5155" grpId="0" animBg="1"/>
      <p:bldP spid="5156" grpId="0" animBg="1"/>
      <p:bldP spid="5157" grpId="0" animBg="1"/>
      <p:bldP spid="5158" grpId="0" animBg="1"/>
      <p:bldP spid="5159" grpId="0" animBg="1"/>
      <p:bldP spid="5160" grpId="0" animBg="1"/>
      <p:bldP spid="5161" grpId="0" animBg="1"/>
      <p:bldP spid="51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10" name="Object 10"/>
          <p:cNvGraphicFramePr>
            <a:graphicFrameLocks noChangeAspect="1"/>
          </p:cNvGraphicFramePr>
          <p:nvPr>
            <p:ph/>
          </p:nvPr>
        </p:nvGraphicFramePr>
        <p:xfrm>
          <a:off x="1476375" y="549275"/>
          <a:ext cx="6264275" cy="5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Chart" r:id="rId3" imgW="3247949" imgH="2800259" progId="Excel.Chart.8">
                  <p:embed/>
                </p:oleObj>
              </mc:Choice>
              <mc:Fallback>
                <p:oleObj name="Chart" r:id="rId3" imgW="3247949" imgH="2800259" progId="Excel.Chart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49275"/>
                        <a:ext cx="6264275" cy="540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612" name="Group 12"/>
          <p:cNvGrpSpPr>
            <a:grpSpLocks/>
          </p:cNvGrpSpPr>
          <p:nvPr/>
        </p:nvGrpSpPr>
        <p:grpSpPr bwMode="auto">
          <a:xfrm>
            <a:off x="4572000" y="2276475"/>
            <a:ext cx="144463" cy="215900"/>
            <a:chOff x="2562" y="2024"/>
            <a:chExt cx="91" cy="136"/>
          </a:xfrm>
        </p:grpSpPr>
        <p:sp>
          <p:nvSpPr>
            <p:cNvPr id="25613" name="Line 13"/>
            <p:cNvSpPr>
              <a:spLocks noChangeShapeType="1"/>
            </p:cNvSpPr>
            <p:nvPr/>
          </p:nvSpPr>
          <p:spPr bwMode="auto">
            <a:xfrm>
              <a:off x="2562" y="2024"/>
              <a:ext cx="91" cy="136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4" name="Line 14"/>
            <p:cNvSpPr>
              <a:spLocks noChangeShapeType="1"/>
            </p:cNvSpPr>
            <p:nvPr/>
          </p:nvSpPr>
          <p:spPr bwMode="auto">
            <a:xfrm flipH="1">
              <a:off x="2562" y="2024"/>
              <a:ext cx="91" cy="136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5615" name="Group 15"/>
          <p:cNvGrpSpPr>
            <a:grpSpLocks/>
          </p:cNvGrpSpPr>
          <p:nvPr/>
        </p:nvGrpSpPr>
        <p:grpSpPr bwMode="auto">
          <a:xfrm>
            <a:off x="5651500" y="1773238"/>
            <a:ext cx="144463" cy="215900"/>
            <a:chOff x="2562" y="2024"/>
            <a:chExt cx="91" cy="136"/>
          </a:xfrm>
        </p:grpSpPr>
        <p:sp>
          <p:nvSpPr>
            <p:cNvPr id="25616" name="Line 16"/>
            <p:cNvSpPr>
              <a:spLocks noChangeShapeType="1"/>
            </p:cNvSpPr>
            <p:nvPr/>
          </p:nvSpPr>
          <p:spPr bwMode="auto">
            <a:xfrm>
              <a:off x="2562" y="2024"/>
              <a:ext cx="91" cy="136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7" name="Line 17"/>
            <p:cNvSpPr>
              <a:spLocks noChangeShapeType="1"/>
            </p:cNvSpPr>
            <p:nvPr/>
          </p:nvSpPr>
          <p:spPr bwMode="auto">
            <a:xfrm flipH="1">
              <a:off x="2562" y="2024"/>
              <a:ext cx="91" cy="136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5618" name="Group 18"/>
          <p:cNvGrpSpPr>
            <a:grpSpLocks/>
          </p:cNvGrpSpPr>
          <p:nvPr/>
        </p:nvGrpSpPr>
        <p:grpSpPr bwMode="auto">
          <a:xfrm>
            <a:off x="3419475" y="2708275"/>
            <a:ext cx="144463" cy="215900"/>
            <a:chOff x="2562" y="2024"/>
            <a:chExt cx="91" cy="136"/>
          </a:xfrm>
        </p:grpSpPr>
        <p:sp>
          <p:nvSpPr>
            <p:cNvPr id="25619" name="Line 19"/>
            <p:cNvSpPr>
              <a:spLocks noChangeShapeType="1"/>
            </p:cNvSpPr>
            <p:nvPr/>
          </p:nvSpPr>
          <p:spPr bwMode="auto">
            <a:xfrm>
              <a:off x="2562" y="2024"/>
              <a:ext cx="91" cy="136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0" name="Line 20"/>
            <p:cNvSpPr>
              <a:spLocks noChangeShapeType="1"/>
            </p:cNvSpPr>
            <p:nvPr/>
          </p:nvSpPr>
          <p:spPr bwMode="auto">
            <a:xfrm flipH="1">
              <a:off x="2562" y="2024"/>
              <a:ext cx="91" cy="136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621" name="Line 21"/>
          <p:cNvSpPr>
            <a:spLocks noChangeShapeType="1"/>
          </p:cNvSpPr>
          <p:nvPr/>
        </p:nvSpPr>
        <p:spPr bwMode="auto">
          <a:xfrm flipV="1">
            <a:off x="1908175" y="1268413"/>
            <a:ext cx="5400675" cy="2232025"/>
          </a:xfrm>
          <a:prstGeom prst="line">
            <a:avLst/>
          </a:prstGeom>
          <a:noFill/>
          <a:ln w="349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6443663" y="1700213"/>
            <a:ext cx="1368425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 = ½ x + 2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1" grpId="0" animBg="1"/>
      <p:bldP spid="256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143001"/>
          </a:xfrm>
        </p:spPr>
        <p:txBody>
          <a:bodyPr/>
          <a:lstStyle/>
          <a:p>
            <a:r>
              <a:rPr lang="en-GB"/>
              <a:t>Exam Question</a:t>
            </a:r>
          </a:p>
        </p:txBody>
      </p:sp>
      <p:graphicFrame>
        <p:nvGraphicFramePr>
          <p:cNvPr id="7178" name="Object 10"/>
          <p:cNvGraphicFramePr>
            <a:graphicFrameLocks noChangeAspect="1"/>
          </p:cNvGraphicFramePr>
          <p:nvPr>
            <p:ph idx="1"/>
          </p:nvPr>
        </p:nvGraphicFramePr>
        <p:xfrm>
          <a:off x="250825" y="692150"/>
          <a:ext cx="8497888" cy="595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Bitmap Image" r:id="rId3" imgW="5315692" imgH="3723810" progId="Paint.Picture">
                  <p:embed/>
                </p:oleObj>
              </mc:Choice>
              <mc:Fallback>
                <p:oleObj name="Bitmap Image" r:id="rId3" imgW="5315692" imgH="3723810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692150"/>
                        <a:ext cx="8497888" cy="595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Session Objectives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b="1"/>
              <a:t>WALT</a:t>
            </a:r>
            <a:r>
              <a:rPr lang="en-GB"/>
              <a:t> </a:t>
            </a:r>
          </a:p>
          <a:p>
            <a:pPr>
              <a:buFontTx/>
              <a:buNone/>
            </a:pPr>
            <a:r>
              <a:rPr lang="en-GB"/>
              <a:t> Solve graphically simultaneous equations 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r>
              <a:rPr lang="en-GB" b="1"/>
              <a:t>WILF</a:t>
            </a:r>
            <a:r>
              <a:rPr lang="en-GB"/>
              <a:t>  </a:t>
            </a:r>
          </a:p>
          <a:p>
            <a:pPr>
              <a:buFontTx/>
              <a:buNone/>
            </a:pPr>
            <a:r>
              <a:rPr lang="en-GB"/>
              <a:t>Association – checking mathematical tool by linking two techniques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Object 2"/>
          <p:cNvGraphicFramePr>
            <a:graphicFrameLocks noChangeAspect="1"/>
          </p:cNvGraphicFramePr>
          <p:nvPr>
            <p:ph/>
          </p:nvPr>
        </p:nvGraphicFramePr>
        <p:xfrm>
          <a:off x="1476375" y="549275"/>
          <a:ext cx="6264275" cy="5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Chart" r:id="rId3" imgW="3247949" imgH="2800259" progId="Excel.Chart.8">
                  <p:embed/>
                </p:oleObj>
              </mc:Choice>
              <mc:Fallback>
                <p:oleObj name="Chart" r:id="rId3" imgW="3247949" imgH="2800259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49275"/>
                        <a:ext cx="6264275" cy="540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Line 12"/>
          <p:cNvSpPr>
            <a:spLocks noChangeShapeType="1"/>
          </p:cNvSpPr>
          <p:nvPr/>
        </p:nvSpPr>
        <p:spPr bwMode="auto">
          <a:xfrm flipV="1">
            <a:off x="1835150" y="2349500"/>
            <a:ext cx="5473700" cy="0"/>
          </a:xfrm>
          <a:prstGeom prst="line">
            <a:avLst/>
          </a:prstGeom>
          <a:noFill/>
          <a:ln w="349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V="1">
            <a:off x="3203575" y="1052513"/>
            <a:ext cx="2808288" cy="4392612"/>
          </a:xfrm>
          <a:prstGeom prst="line">
            <a:avLst/>
          </a:prstGeom>
          <a:noFill/>
          <a:ln w="349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5148263" y="836613"/>
            <a:ext cx="720725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y=2x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6516688" y="1773238"/>
            <a:ext cx="576262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y=2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 animBg="1"/>
      <p:bldP spid="286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/>
          <p:cNvGraphicFramePr>
            <a:graphicFrameLocks noChangeAspect="1"/>
          </p:cNvGraphicFramePr>
          <p:nvPr>
            <p:ph/>
          </p:nvPr>
        </p:nvGraphicFramePr>
        <p:xfrm>
          <a:off x="1476375" y="1123950"/>
          <a:ext cx="6264275" cy="5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Chart" r:id="rId3" imgW="3247949" imgH="2800259" progId="Excel.Chart.8">
                  <p:embed/>
                </p:oleObj>
              </mc:Choice>
              <mc:Fallback>
                <p:oleObj name="Chart" r:id="rId3" imgW="3247949" imgH="2800259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123950"/>
                        <a:ext cx="6264275" cy="540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2484438" y="1627188"/>
            <a:ext cx="4824412" cy="3960812"/>
          </a:xfrm>
          <a:prstGeom prst="line">
            <a:avLst/>
          </a:prstGeom>
          <a:noFill/>
          <a:ln w="349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V="1">
            <a:off x="4643438" y="1627188"/>
            <a:ext cx="2665412" cy="4392612"/>
          </a:xfrm>
          <a:prstGeom prst="line">
            <a:avLst/>
          </a:prstGeom>
          <a:noFill/>
          <a:ln w="349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7092950" y="2203450"/>
            <a:ext cx="1296988" cy="3762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 = 2x - 5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6516688" y="5659438"/>
            <a:ext cx="1008062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 =1 - x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57200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3200" b="1">
                <a:solidFill>
                  <a:schemeClr val="tx2"/>
                </a:solidFill>
              </a:rPr>
              <a:t>Q: </a:t>
            </a:r>
            <a:r>
              <a:rPr lang="en-GB" sz="3200">
                <a:solidFill>
                  <a:schemeClr val="tx2"/>
                </a:solidFill>
              </a:rPr>
              <a:t>Find a solution to the simultaneous equations y = 1 – x and y = 2x - 5</a:t>
            </a:r>
            <a:endParaRPr lang="en-GB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/>
      <p:bldP spid="29700" grpId="0" animBg="1"/>
      <p:bldP spid="29701" grpId="0" animBg="1"/>
      <p:bldP spid="2970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GB"/>
              <a:t>Activity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765175"/>
            <a:ext cx="8229600" cy="1150938"/>
          </a:xfrm>
        </p:spPr>
        <p:txBody>
          <a:bodyPr/>
          <a:lstStyle/>
          <a:p>
            <a:pPr>
              <a:buFontTx/>
              <a:buNone/>
            </a:pPr>
            <a:r>
              <a:rPr lang="en-GB" b="1"/>
              <a:t>Find a solution to the following sets of simultaneous equations.</a:t>
            </a:r>
            <a:endParaRPr lang="en-GB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07950" y="3516313"/>
            <a:ext cx="2232025" cy="1352550"/>
          </a:xfrm>
          <a:prstGeom prst="rect">
            <a:avLst/>
          </a:prstGeom>
          <a:solidFill>
            <a:srgbClr val="FFFF66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3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– 3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1 - </a:t>
            </a:r>
            <a:r>
              <a:rPr lang="en-GB" sz="3200" i="1">
                <a:latin typeface="Times New Roman" pitchFamily="18" charset="0"/>
              </a:rPr>
              <a:t>x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419475" y="1989138"/>
            <a:ext cx="2305050" cy="1352550"/>
          </a:xfrm>
          <a:prstGeom prst="rect">
            <a:avLst/>
          </a:prstGeom>
          <a:solidFill>
            <a:srgbClr val="FFFF66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2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+ 1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-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- 2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6877050" y="5157788"/>
            <a:ext cx="1943100" cy="1352550"/>
          </a:xfrm>
          <a:prstGeom prst="rect">
            <a:avLst/>
          </a:prstGeom>
          <a:solidFill>
            <a:srgbClr val="CCFFCC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x = -4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3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+5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6950075" y="3644900"/>
            <a:ext cx="2014538" cy="1352550"/>
          </a:xfrm>
          <a:prstGeom prst="rect">
            <a:avLst/>
          </a:prstGeom>
          <a:solidFill>
            <a:srgbClr val="FF00FF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- 2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1 – 3</a:t>
            </a:r>
            <a:r>
              <a:rPr lang="en-GB" sz="3200" i="1">
                <a:latin typeface="Times New Roman" pitchFamily="18" charset="0"/>
              </a:rPr>
              <a:t>x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011863" y="1989138"/>
            <a:ext cx="2232025" cy="1352550"/>
          </a:xfrm>
          <a:prstGeom prst="rect">
            <a:avLst/>
          </a:prstGeom>
          <a:solidFill>
            <a:srgbClr val="FF00FF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2</a:t>
            </a:r>
            <a:r>
              <a:rPr lang="en-GB" sz="3200" i="1">
                <a:latin typeface="Times New Roman" pitchFamily="18" charset="0"/>
              </a:rPr>
              <a:t>x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2 – ½ </a:t>
            </a:r>
            <a:r>
              <a:rPr lang="en-GB" sz="3200" i="1">
                <a:latin typeface="Times New Roman" pitchFamily="18" charset="0"/>
              </a:rPr>
              <a:t>x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39750" y="1916113"/>
            <a:ext cx="1943100" cy="1352550"/>
          </a:xfrm>
          <a:prstGeom prst="rect">
            <a:avLst/>
          </a:prstGeom>
          <a:solidFill>
            <a:srgbClr val="CCFFCC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+ 1</a:t>
            </a:r>
          </a:p>
          <a:p>
            <a:pPr>
              <a:spcBef>
                <a:spcPct val="50000"/>
              </a:spcBef>
            </a:pP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= 4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2916238" y="3573463"/>
            <a:ext cx="1943100" cy="1352550"/>
          </a:xfrm>
          <a:prstGeom prst="rect">
            <a:avLst/>
          </a:prstGeom>
          <a:solidFill>
            <a:srgbClr val="CCFFCC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5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2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3997325" y="5229225"/>
            <a:ext cx="2303463" cy="1352550"/>
          </a:xfrm>
          <a:prstGeom prst="rect">
            <a:avLst/>
          </a:prstGeom>
          <a:solidFill>
            <a:srgbClr val="FFFF66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½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- 2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-½</a:t>
            </a:r>
            <a:r>
              <a:rPr lang="en-GB" sz="3200" i="1">
                <a:latin typeface="Times New Roman" pitchFamily="18" charset="0"/>
              </a:rPr>
              <a:t>x</a:t>
            </a:r>
            <a:r>
              <a:rPr lang="en-GB" sz="3200">
                <a:latin typeface="Times New Roman" pitchFamily="18" charset="0"/>
              </a:rPr>
              <a:t> - 2 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755650" y="5084763"/>
            <a:ext cx="1943100" cy="1352550"/>
          </a:xfrm>
          <a:prstGeom prst="rect">
            <a:avLst/>
          </a:prstGeom>
          <a:solidFill>
            <a:srgbClr val="FF00FF"/>
          </a:solidFill>
          <a:ln w="412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</a:rPr>
              <a:t>y = </a:t>
            </a:r>
            <a:r>
              <a:rPr lang="en-GB" sz="3200">
                <a:latin typeface="Times New Roman" pitchFamily="18" charset="0"/>
                <a:cs typeface="Arial" charset="0"/>
              </a:rPr>
              <a:t>⅓</a:t>
            </a:r>
            <a:r>
              <a:rPr lang="en-GB" sz="3200" i="1">
                <a:latin typeface="Times New Roman" pitchFamily="18" charset="0"/>
                <a:cs typeface="Arial" charset="0"/>
              </a:rPr>
              <a:t>x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Times New Roman" pitchFamily="18" charset="0"/>
                <a:cs typeface="Arial" charset="0"/>
              </a:rPr>
              <a:t>y = 2</a:t>
            </a:r>
            <a:r>
              <a:rPr lang="en-GB" sz="3200" i="1">
                <a:latin typeface="Times New Roman" pitchFamily="18" charset="0"/>
                <a:cs typeface="Arial" charset="0"/>
              </a:rPr>
              <a:t>x</a:t>
            </a:r>
            <a:r>
              <a:rPr lang="en-GB" sz="3200">
                <a:latin typeface="Times New Roman" pitchFamily="18" charset="0"/>
                <a:cs typeface="Arial" charset="0"/>
              </a:rPr>
              <a:t> - 2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5" grpId="0" animBg="1"/>
      <p:bldP spid="30726" grpId="0" animBg="1"/>
      <p:bldP spid="30727" grpId="0" animBg="1"/>
      <p:bldP spid="30728" grpId="0" animBg="1"/>
      <p:bldP spid="30729" grpId="0" animBg="1"/>
      <p:bldP spid="30730" grpId="0" animBg="1"/>
      <p:bldP spid="30731" grpId="0" animBg="1"/>
      <p:bldP spid="307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143001"/>
          </a:xfrm>
        </p:spPr>
        <p:txBody>
          <a:bodyPr/>
          <a:lstStyle/>
          <a:p>
            <a:r>
              <a:rPr lang="en-GB"/>
              <a:t>Exam Question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ph idx="1"/>
          </p:nvPr>
        </p:nvGraphicFramePr>
        <p:xfrm>
          <a:off x="250825" y="692150"/>
          <a:ext cx="8497888" cy="595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Bitmap Image" r:id="rId3" imgW="5315692" imgH="3723810" progId="Paint.Picture">
                  <p:embed/>
                </p:oleObj>
              </mc:Choice>
              <mc:Fallback>
                <p:oleObj name="Bitmap Image" r:id="rId3" imgW="5315692" imgH="3723810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692150"/>
                        <a:ext cx="8497888" cy="595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206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Default Design</vt:lpstr>
      <vt:lpstr>Bitmap Image</vt:lpstr>
      <vt:lpstr>Microsoft Excel Chart</vt:lpstr>
      <vt:lpstr>Name that solid!</vt:lpstr>
      <vt:lpstr>Name that solid!</vt:lpstr>
      <vt:lpstr>PowerPoint Presentation</vt:lpstr>
      <vt:lpstr>Exam Question</vt:lpstr>
      <vt:lpstr>Session Objectives</vt:lpstr>
      <vt:lpstr>PowerPoint Presentation</vt:lpstr>
      <vt:lpstr>PowerPoint Presentation</vt:lpstr>
      <vt:lpstr>Activity</vt:lpstr>
      <vt:lpstr>Exam Question</vt:lpstr>
      <vt:lpstr>Session Objectives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2008-12-14T12:26:32Z</dcterms:created>
  <dcterms:modified xsi:type="dcterms:W3CDTF">2012-11-05T20:14:54Z</dcterms:modified>
</cp:coreProperties>
</file>